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49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7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07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2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75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55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89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8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51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45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44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0DB1-D0A9-494D-ADEE-C68A8ADD79AB}" type="datetimeFigureOut">
              <a:rPr lang="hu-HU" smtClean="0"/>
              <a:t>2019.10.13.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1A92-BB2F-4557-A46B-69FFDA6DBD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6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hu-HU" dirty="0" smtClean="0"/>
              <a:t>A gombák gyakorlati jelentősége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183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4450"/>
            <a:ext cx="19050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13541" r="24019" b="21496"/>
          <a:stretch/>
        </p:blipFill>
        <p:spPr bwMode="auto">
          <a:xfrm>
            <a:off x="323528" y="260648"/>
            <a:ext cx="8738277" cy="620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2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u-HU" dirty="0" smtClean="0"/>
              <a:t>A szedett gombát szakértővel vizsgáltassuk!</a:t>
            </a:r>
          </a:p>
          <a:p>
            <a:r>
              <a:rPr lang="hu-HU" dirty="0" smtClean="0"/>
              <a:t>Szedés közben ne kóstolgassuk!</a:t>
            </a:r>
          </a:p>
          <a:p>
            <a:r>
              <a:rPr lang="hu-HU" dirty="0" smtClean="0"/>
              <a:t>A gombás ételt ne tároljuk!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701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7834064" cy="5793507"/>
          </a:xfrm>
        </p:spPr>
        <p:txBody>
          <a:bodyPr/>
          <a:lstStyle/>
          <a:p>
            <a:r>
              <a:rPr lang="hu-HU" dirty="0" smtClean="0"/>
              <a:t>Néhány ehető és mérgező gomba összetéveszthető. </a:t>
            </a:r>
          </a:p>
          <a:p>
            <a:r>
              <a:rPr lang="hu-HU" dirty="0" smtClean="0"/>
              <a:t>Gyilkos galóca és csiperke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4180"/>
            <a:ext cx="2605286" cy="347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garicus_campestris(db-0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74180"/>
            <a:ext cx="38385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7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u-HU" dirty="0" smtClean="0"/>
              <a:t>Ízletes vargánya és a mérgező farkas tinóru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592288" cy="39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A gombák gyakorlati jelentősége p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6" t="18543" r="1996" b="38830"/>
          <a:stretch/>
        </p:blipFill>
        <p:spPr bwMode="auto">
          <a:xfrm>
            <a:off x="323528" y="2348880"/>
            <a:ext cx="4184074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7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u-HU" dirty="0" smtClean="0"/>
              <a:t>Ehető szegfűgomba és a mérgező susulyka</a:t>
            </a:r>
            <a:endParaRPr lang="hu-HU" dirty="0"/>
          </a:p>
        </p:txBody>
      </p:sp>
      <p:pic>
        <p:nvPicPr>
          <p:cNvPr id="5122" name="Picture 2" descr="kertisusuly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50727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zegfűgom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Image result for szegfűgom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Image result for szegfűgom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0" descr="Image result for szegfűgomb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" y="2420888"/>
            <a:ext cx="42201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4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u-HU" dirty="0" smtClean="0"/>
              <a:t>Kucsmagomba és a redős papsapka gomba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708920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hutterstock 5123448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882770" cy="32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5" t="13316" r="24357" b="18421"/>
          <a:stretch/>
        </p:blipFill>
        <p:spPr bwMode="auto">
          <a:xfrm>
            <a:off x="1043608" y="404664"/>
            <a:ext cx="76549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12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51</Words>
  <Application>Microsoft Office PowerPoint</Application>
  <PresentationFormat>Diavetítés a képernyőre (4:3 oldalarány)</PresentationFormat>
  <Paragraphs>9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 gombák gyakorlati jelentősége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Judit</dc:creator>
  <cp:lastModifiedBy>Judit</cp:lastModifiedBy>
  <cp:revision>6</cp:revision>
  <dcterms:created xsi:type="dcterms:W3CDTF">2019-10-13T19:28:09Z</dcterms:created>
  <dcterms:modified xsi:type="dcterms:W3CDTF">2019-10-13T20:40:35Z</dcterms:modified>
</cp:coreProperties>
</file>